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9F55F-94DA-4C1D-8462-4249BF65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F5A2C7C-D50E-4D93-98DD-018C0D83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4E53-88E7-4DD6-8492-A48A6F7E9320}" type="datetimeFigureOut">
              <a:rPr lang="pt-PT" smtClean="0"/>
              <a:t>20/03/2021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152AD54-A902-4F4E-9FAF-BBECDA2F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D914F89-568A-4646-BF42-35905CEC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F73A-CB50-4FE4-A832-F2B3E50C1C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201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498E83E-30FE-4325-91DB-7991282D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BD8A795-08DB-4FC1-9191-F352E2921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349AA9E-C18B-4CAA-AB09-79A8B0292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C4E53-88E7-4DD6-8492-A48A6F7E9320}" type="datetimeFigureOut">
              <a:rPr lang="pt-PT" smtClean="0"/>
              <a:t>20/03/2021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1A261D4-2E61-4CBB-B251-898A71D57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4B1BEA1-4FFD-4A75-B22F-6D0E2A6C7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6F73A-CB50-4FE4-A832-F2B3E50C1C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827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72F301A-4FE0-4B30-8E59-8AFAF5DF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solidFill>
                  <a:srgbClr val="FFFFFF"/>
                </a:solidFill>
              </a:rPr>
              <a:t>Semana da Leitura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44673B4-8C12-4ED7-B526-B5D332E5B2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6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52EC9B4-6F22-4406-AC0D-B0050A3C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da Maria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5718D0-4D6D-46B0-89BA-01D099F95F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E2849B7-C680-4773-877A-A23FCF6C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8E6C29-3F35-4BD5-B539-CDC28D6EFF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4266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9D90CE0-7773-4667-A2BC-42651A37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da Yasmim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2C9552-61C5-447C-97A5-A15BF0A5D5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ADA2A95-5108-4A44-96A2-B9AC28FE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3678C8-E8C8-45FE-BC02-8104FB6911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986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1800DB-4364-4E28-8B25-34017CC8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da Rita 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5067E6-161B-497F-9FC6-8FC02867E5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2C0E9A6-B545-410F-A44D-BFF04E93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4832856-F423-4AC1-BF8A-7C173B9EA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404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76E9564-EC05-4140-8D4C-BA0283C1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do João Afonso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76CFF2C-AF04-479A-945F-3C3693C5CC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E15CA83-424B-4E8D-9324-95008D83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B9880A-EB9D-4A5D-930D-61689D1D8A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9838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6CC8FB3-C21D-4496-A092-6197137F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do Valentim 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0B4A17B-6B63-4E45-BD3F-CEF345D1F2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CD1769B-673A-4626-B4FC-B2AFB171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45587C-8089-4851-A83A-2E7DE705B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651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17D8640-D2E3-4CFC-B5A4-399BE223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da Clara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C5E6273-8D37-4604-BFE7-F5F4BDBA37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8061F0C-6015-462B-B2B5-70156574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da Joice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EE988F-9763-44C7-BC5C-C99AF90F55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8F9DB03-11CF-4F64-9287-CB09809C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AF35F1-14F1-4855-8F63-ED700A1ABD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2299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4B41313-2564-4FD9-B0F3-68D1C084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do Lucas Leal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880BE5-147B-4F45-9521-0EC942486F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3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25D3AF7-7694-4F5C-BD45-0FADD9F8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006889F-7CAE-4D3B-8A49-F5AA157096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4630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2EBCD08-B5CA-4851-B928-A49C8B54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do Pietro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C5EB0C-2932-4A74-B55B-31F1AD7CCB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CE900A0-A2E0-4E4F-8C43-C8E07BD8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F633F9-496C-4381-A051-FCF028406B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379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61695F0-7054-4ADE-BCFF-BCF0D061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do José Miguel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82566C-D73E-4A03-8795-4ECDFE9804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7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4F853B1-1B6D-4421-9DF4-C0ECA8EE8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83EDE0-E3FE-4C71-923B-3AEA2198AB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2281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4F87EAB-DCB4-487C-BC90-5EF1F8C7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da Tatiana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330603-922D-4E8E-908D-13CB7858AE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9C8AC48-DFDD-402F-8E52-1FB37F48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E5CB67-E66C-418B-B43F-2B2407E79F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385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EAAE062-88A1-4CD1-A9F7-5869FA3B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C3B63E-E4A9-4FFC-92B4-1C3B64029D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8490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E6CEB23-06FF-43DC-86BD-34B3EBC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da Anna Júlia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99B85F5-AA93-475C-82F5-558547C6CA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7DB285C-E91D-411A-AF0D-9EAF02CE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907313-0E3D-4CC8-B771-28B875C6F6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8373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7ECBDB5-B217-4431-A887-389E818D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da Vânia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332E4A-C12D-49C7-87FE-73FF4D5B39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E9ACF7A-E7B1-4D1E-8010-315EEAE3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6C58AC-5FB2-4987-A38E-2D787E1EE2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9098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EB7FF1E-ED89-469F-875A-53BA3F40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do Lucas Torreão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173066C-68BE-4E38-A036-0D387DD15E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80E2999-3DFA-4CAB-A3D4-83AEE880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F9464DC-EE90-4D4C-A440-2C6B77E8B7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7460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FA1A0F7-8DD5-469C-9CCB-4330F5DC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da Carolina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473B9A-65CF-4833-A4FD-9A970C061B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02EA8A4-F361-4A25-B741-912E4F87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4FD348-DD7D-4823-84CA-D36B04A5D0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17942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EEEF919-2E93-4C60-AEEF-1AAE4021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6200">
                <a:solidFill>
                  <a:srgbClr val="FFFFFF"/>
                </a:solidFill>
              </a:rPr>
              <a:t>Trabalho realizado pelos alunos da turma do 4º ano da EB Guimarota </a:t>
            </a:r>
            <a:endParaRPr lang="en-US" sz="62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3B8829-5527-4F68-9986-58CDA18114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525F587-667D-4660-AB60-C882377D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do Bernardo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A5D10CC-E3F0-43B9-BADE-683F490509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9B59941-2526-46EE-A158-B2C4D8C3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A6C0DF8-BCEB-4591-8DAC-BDBA22A12D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633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F88D332-9735-4048-AEC3-7F1BB262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da Leonor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97BCE7-7127-4977-B00B-650D5BC72C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45ECB2E-064A-4927-8AA0-DA654E6E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F89161-9041-44BD-9459-5A88738F45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702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140F1D4-9B87-48EF-AF28-6AE86D833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>
                <a:solidFill>
                  <a:srgbClr val="FFFFFF"/>
                </a:solidFill>
              </a:rPr>
              <a:t>A escolha do Miguel </a:t>
            </a:r>
            <a:endParaRPr lang="pt-PT" sz="44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D23B864-6D08-4515-8E99-65E99BA657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AB100DB-BD1F-4CD4-A0BA-9367856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Sobre o Livro...</a:t>
            </a: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144B5B-A305-4B63-B283-EBB89DE9F6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788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Ecrã Panorâmico</PresentationFormat>
  <Paragraphs>38</Paragraphs>
  <Slides>38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Tema do Office</vt:lpstr>
      <vt:lpstr>Semana da Leitura </vt:lpstr>
      <vt:lpstr>A escolha da Clara</vt:lpstr>
      <vt:lpstr>Sobre o Livro...</vt:lpstr>
      <vt:lpstr>A escolha do Bernardo</vt:lpstr>
      <vt:lpstr>Sobre o livro...</vt:lpstr>
      <vt:lpstr>A escolha da Leonor</vt:lpstr>
      <vt:lpstr>Sobre o Livro...</vt:lpstr>
      <vt:lpstr>A escolha do Miguel </vt:lpstr>
      <vt:lpstr>Sobre o Livro...</vt:lpstr>
      <vt:lpstr>A escolha da Maria</vt:lpstr>
      <vt:lpstr>Sobre o Livro...</vt:lpstr>
      <vt:lpstr>A escolha da Yasmim</vt:lpstr>
      <vt:lpstr>Sobre o Livro...</vt:lpstr>
      <vt:lpstr>A escolha da Rita </vt:lpstr>
      <vt:lpstr>Sobre o Livro...</vt:lpstr>
      <vt:lpstr>A escolha do João Afonso</vt:lpstr>
      <vt:lpstr>Sobre o livro...</vt:lpstr>
      <vt:lpstr>A escolha do Valentim </vt:lpstr>
      <vt:lpstr>Sobre o Livro...</vt:lpstr>
      <vt:lpstr>A escolha da Joice</vt:lpstr>
      <vt:lpstr>Sobre o Livro...</vt:lpstr>
      <vt:lpstr>A escolha do Lucas Leal</vt:lpstr>
      <vt:lpstr>Sobre o livro...</vt:lpstr>
      <vt:lpstr>A escolha do Pietro</vt:lpstr>
      <vt:lpstr>Sobre o livro...</vt:lpstr>
      <vt:lpstr>A escolha do José Miguel</vt:lpstr>
      <vt:lpstr>Sobre o Livro...</vt:lpstr>
      <vt:lpstr>A escolha da Tatiana</vt:lpstr>
      <vt:lpstr>Sobre o livro...</vt:lpstr>
      <vt:lpstr>A escolha da Anna Júlia</vt:lpstr>
      <vt:lpstr>Sobre o livro...</vt:lpstr>
      <vt:lpstr>A escolha da Vânia</vt:lpstr>
      <vt:lpstr>Sobre o livro...</vt:lpstr>
      <vt:lpstr>A escolha do Lucas Torreão</vt:lpstr>
      <vt:lpstr>Sobre o livro...</vt:lpstr>
      <vt:lpstr>A escolha da Carolina</vt:lpstr>
      <vt:lpstr>Sobre o livro...</vt:lpstr>
      <vt:lpstr>Trabalho realizado pelos alunos da turma do 4º ano da EB Guimarota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da Leitura </dc:title>
  <dc:creator>Teresa Silva</dc:creator>
  <cp:lastModifiedBy>Teresa Silva</cp:lastModifiedBy>
  <cp:revision>1</cp:revision>
  <dcterms:created xsi:type="dcterms:W3CDTF">2021-03-20T14:30:31Z</dcterms:created>
  <dcterms:modified xsi:type="dcterms:W3CDTF">2021-03-20T14:30:31Z</dcterms:modified>
</cp:coreProperties>
</file>